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B091-BBA1-4A5E-A64D-634D3A5B2044}" type="datetimeFigureOut">
              <a:rPr lang="he-IL" smtClean="0"/>
              <a:t>ז'/אדר/תשע"ה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91BA-E2C2-4821-9B10-6EFE7843FC2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263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B091-BBA1-4A5E-A64D-634D3A5B2044}" type="datetimeFigureOut">
              <a:rPr lang="he-IL" smtClean="0"/>
              <a:t>ז'/אדר/תשע"ה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391BA-E2C2-4821-9B10-6EFE7843FC2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855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3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5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9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41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4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22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76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2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7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9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9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1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5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3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45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TAU - CenLib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Librarian</dc:creator>
  <cp:lastModifiedBy>Librarian</cp:lastModifiedBy>
  <cp:revision>1</cp:revision>
  <dcterms:created xsi:type="dcterms:W3CDTF">2015-02-26T08:45:35Z</dcterms:created>
  <dcterms:modified xsi:type="dcterms:W3CDTF">2015-02-26T08:45:36Z</dcterms:modified>
</cp:coreProperties>
</file>